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7995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3718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3806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691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93867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4668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927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8370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262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4632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4999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13D19C8-A015-4E98-91AF-35947177415E}" type="datetimeFigureOut">
              <a:rPr lang="en-IN" smtClean="0"/>
              <a:t>22-09-2021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3C64D03-EB5B-4667-AE6A-EBE7B9F244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7260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EA749-F23B-434E-9D32-83611B7A2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078" y="589745"/>
            <a:ext cx="11290190" cy="2121650"/>
          </a:xfrm>
        </p:spPr>
        <p:txBody>
          <a:bodyPr>
            <a:normAutofit/>
          </a:bodyPr>
          <a:lstStyle/>
          <a:p>
            <a:r>
              <a:rPr lang="en-US" sz="6000" dirty="0"/>
              <a:t>INVENTORY MANAGEMENT  SYSTEM</a:t>
            </a:r>
            <a:endParaRPr lang="en-IN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459ED9-05A9-4BFE-ADEF-09F26F8BAD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8515" y="5080486"/>
            <a:ext cx="6941489" cy="111358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By </a:t>
            </a:r>
            <a:r>
              <a:rPr lang="en-US" dirty="0" err="1"/>
              <a:t>CodeWars</a:t>
            </a:r>
            <a:endParaRPr lang="en-US" dirty="0"/>
          </a:p>
          <a:p>
            <a:r>
              <a:rPr lang="en-US" dirty="0"/>
              <a:t>B.E Computer Science And Engineering 7</a:t>
            </a:r>
            <a:r>
              <a:rPr lang="en-US" baseline="30000" dirty="0"/>
              <a:t>th</a:t>
            </a:r>
            <a:r>
              <a:rPr lang="en-US" dirty="0"/>
              <a:t> Semester,</a:t>
            </a:r>
          </a:p>
          <a:p>
            <a:r>
              <a:rPr lang="en-US" dirty="0"/>
              <a:t>K S Institute Of Technology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0834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82F46D-1A0E-49E6-80C0-B4E572DA6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217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AE1CC7-6FC3-4AAB-B85E-0E7BFAFEB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1516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0284E3-4ADD-4411-9584-CC0211435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09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CED5C3-1DB3-412C-9FA9-65F94B0203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69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4BAE33-27BC-41F9-8353-61FC1541E5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296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3AE07B-F112-4DDA-B8A9-CD00EC3CF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531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C278AE-EA63-4467-9422-7982890A79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194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F8AD9A-DB5A-44B2-A678-9DC11921A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802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D90639-3A70-437D-94EE-C9AB39421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386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2CF879-EA46-4D3C-AC3C-08A1F11111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94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006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8214B0-07C0-4828-9675-DFE777C49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619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61D96D-45FF-4045-89CF-859BFFAE83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21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EC1D4E-8B2F-48C5-913C-C2DCD11CC6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6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A37347-66B9-4757-90B5-DAC44DCE9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22043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12</TotalTime>
  <Words>20</Words>
  <Application>Microsoft Office PowerPoint</Application>
  <PresentationFormat>Widescreen</PresentationFormat>
  <Paragraphs>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Gill Sans MT</vt:lpstr>
      <vt:lpstr>Parcel</vt:lpstr>
      <vt:lpstr>INVENTORY MANAGEMENT 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INVENTORY MANAGEMENT  SYSTEM</dc:title>
  <dc:creator>Nitish kumar M.R</dc:creator>
  <cp:lastModifiedBy>Nitish kumar M.R</cp:lastModifiedBy>
  <cp:revision>1</cp:revision>
  <dcterms:created xsi:type="dcterms:W3CDTF">2021-09-22T11:49:28Z</dcterms:created>
  <dcterms:modified xsi:type="dcterms:W3CDTF">2021-09-22T12:01:59Z</dcterms:modified>
</cp:coreProperties>
</file>

<file path=docProps/thumbnail.jpeg>
</file>